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4"/>
  </p:notesMasterIdLst>
  <p:handoutMasterIdLst>
    <p:handoutMasterId r:id="rId35"/>
  </p:handoutMasterIdLst>
  <p:sldIdLst>
    <p:sldId id="1872" r:id="rId6"/>
    <p:sldId id="352" r:id="rId7"/>
    <p:sldId id="355" r:id="rId8"/>
    <p:sldId id="357" r:id="rId9"/>
    <p:sldId id="257" r:id="rId10"/>
    <p:sldId id="414" r:id="rId11"/>
    <p:sldId id="1989" r:id="rId12"/>
    <p:sldId id="1990" r:id="rId13"/>
    <p:sldId id="1991" r:id="rId14"/>
    <p:sldId id="1992" r:id="rId15"/>
    <p:sldId id="2003" r:id="rId16"/>
    <p:sldId id="2004" r:id="rId17"/>
    <p:sldId id="2005" r:id="rId18"/>
    <p:sldId id="2006" r:id="rId19"/>
    <p:sldId id="1993" r:id="rId20"/>
    <p:sldId id="1994" r:id="rId21"/>
    <p:sldId id="2007" r:id="rId22"/>
    <p:sldId id="2008" r:id="rId23"/>
    <p:sldId id="1996" r:id="rId24"/>
    <p:sldId id="1997" r:id="rId25"/>
    <p:sldId id="2002" r:id="rId26"/>
    <p:sldId id="2001" r:id="rId27"/>
    <p:sldId id="1998" r:id="rId28"/>
    <p:sldId id="2009" r:id="rId29"/>
    <p:sldId id="359" r:id="rId30"/>
    <p:sldId id="353"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68"/>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2/24/2023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2/24/2023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27</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p:txBody>
          <a:bodyPr/>
          <a:lstStyle/>
          <a:p>
            <a:r>
              <a:rPr lang="en-US" dirty="0"/>
              <a:t>Ground to Cloud: 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SQL Saturday Austin</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1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55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6138746" cy="2677656"/>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997987"/>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997987"/>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997987"/>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76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B23FD-2691-4C07-AC22-3DB21B4B6598}"/>
              </a:ext>
            </a:extLst>
          </p:cNvPr>
          <p:cNvSpPr txBox="1"/>
          <p:nvPr/>
        </p:nvSpPr>
        <p:spPr>
          <a:xfrm>
            <a:off x="1124374" y="672266"/>
            <a:ext cx="10315786" cy="156966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Vendor Bingo</a:t>
            </a:r>
          </a:p>
        </p:txBody>
      </p:sp>
      <p:sp>
        <p:nvSpPr>
          <p:cNvPr id="6" name="TextBox 5">
            <a:extLst>
              <a:ext uri="{FF2B5EF4-FFF2-40B4-BE49-F238E27FC236}">
                <a16:creationId xmlns:a16="http://schemas.microsoft.com/office/drawing/2014/main" id="{CFB3C2F5-F1A0-FF4E-0BB0-4E1866617E74}"/>
              </a:ext>
            </a:extLst>
          </p:cNvPr>
          <p:cNvSpPr txBox="1"/>
          <p:nvPr/>
        </p:nvSpPr>
        <p:spPr>
          <a:xfrm>
            <a:off x="580252" y="4308672"/>
            <a:ext cx="989132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Visit all the vendors and have them sign your card in your bag to be entered to win an $200 Amazon eGift Card – (Must be present to win)</a:t>
            </a:r>
          </a:p>
        </p:txBody>
      </p:sp>
    </p:spTree>
    <p:extLst>
      <p:ext uri="{BB962C8B-B14F-4D97-AF65-F5344CB8AC3E}">
        <p14:creationId xmlns:p14="http://schemas.microsoft.com/office/powerpoint/2010/main" val="4670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1590</TotalTime>
  <Words>916</Words>
  <Application>Microsoft Office PowerPoint</Application>
  <PresentationFormat>Widescreen</PresentationFormat>
  <Paragraphs>210</Paragraphs>
  <Slides>28</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 Light</vt:lpstr>
      <vt:lpstr>Gotham</vt:lpstr>
      <vt:lpstr>Gotham Black</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66</cp:revision>
  <cp:lastPrinted>2019-02-14T00:06:07Z</cp:lastPrinted>
  <dcterms:created xsi:type="dcterms:W3CDTF">2022-10-27T15:40:32Z</dcterms:created>
  <dcterms:modified xsi:type="dcterms:W3CDTF">2023-02-25T15:53:44Z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